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1" r:id="rId5"/>
    <p:sldId id="268" r:id="rId6"/>
    <p:sldId id="265" r:id="rId7"/>
    <p:sldId id="260" r:id="rId8"/>
    <p:sldId id="264" r:id="rId9"/>
    <p:sldId id="262" r:id="rId10"/>
    <p:sldId id="263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500"/>
    <a:srgbClr val="FF625E"/>
    <a:srgbClr val="FFC0B8"/>
    <a:srgbClr val="FEFF00"/>
    <a:srgbClr val="FF00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30"/>
    <p:restoredTop sz="94601"/>
  </p:normalViewPr>
  <p:slideViewPr>
    <p:cSldViewPr snapToGrid="0" snapToObjects="1">
      <p:cViewPr varScale="1">
        <p:scale>
          <a:sx n="141" d="100"/>
          <a:sy n="141" d="100"/>
        </p:scale>
        <p:origin x="10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tiff>
</file>

<file path=ppt/media/image3.jpg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EE8263-D36B-164F-B1CB-E9366DC054EF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829F0-6EBA-0E40-A27F-3042BC92BE5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0953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Wat is er vorig jaar gedaan?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829F0-6EBA-0E40-A27F-3042BC92BE58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8319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Scene met </a:t>
            </a:r>
            <a:r>
              <a:rPr lang="nl-NL" dirty="0" err="1"/>
              <a:t>cubus</a:t>
            </a:r>
            <a:r>
              <a:rPr lang="nl-NL" dirty="0"/>
              <a:t>. </a:t>
            </a:r>
            <a:r>
              <a:rPr lang="nl-NL" dirty="0" err="1"/>
              <a:t>Particle</a:t>
            </a:r>
            <a:r>
              <a:rPr lang="nl-NL" dirty="0"/>
              <a:t> prefab. </a:t>
            </a:r>
          </a:p>
          <a:p>
            <a:r>
              <a:rPr lang="nl-NL" dirty="0"/>
              <a:t>Plaatsen van </a:t>
            </a:r>
            <a:r>
              <a:rPr lang="nl-NL" dirty="0" err="1"/>
              <a:t>cubussen</a:t>
            </a:r>
            <a:r>
              <a:rPr lang="nl-NL" dirty="0"/>
              <a:t> op vlak met muis.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829F0-6EBA-0E40-A27F-3042BC92BE58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3996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3680" y="787082"/>
            <a:ext cx="6035040" cy="249459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680" y="3510598"/>
            <a:ext cx="603504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2" r="63981"/>
          <a:stretch/>
        </p:blipFill>
        <p:spPr>
          <a:xfrm>
            <a:off x="5841359" y="327151"/>
            <a:ext cx="5854924" cy="5909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460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6089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3517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2266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1548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7745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173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2101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1316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959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25161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797BD-2140-3D4F-81B7-09E15384592B}" type="datetimeFigureOut">
              <a:rPr lang="nl-NL" smtClean="0"/>
              <a:t>10-09-19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14">
            <a:alphaModFix amt="27000"/>
          </a:blip>
          <a:srcRect l="2" r="63981"/>
          <a:stretch/>
        </p:blipFill>
        <p:spPr>
          <a:xfrm>
            <a:off x="5668637" y="182561"/>
            <a:ext cx="6299278" cy="6356351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60000"/>
                </a:schemeClr>
              </a:gs>
              <a:gs pos="88000">
                <a:schemeClr val="bg1">
                  <a:alpha val="0"/>
                </a:schemeClr>
              </a:gs>
              <a:gs pos="100000">
                <a:schemeClr val="accent1">
                  <a:lumMod val="45000"/>
                  <a:lumOff val="55000"/>
                  <a:alpha val="0"/>
                </a:schemeClr>
              </a:gs>
              <a:gs pos="100000">
                <a:schemeClr val="accent1">
                  <a:lumMod val="66000"/>
                  <a:lumOff val="34000"/>
                  <a:alpha val="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57508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picGames/UnrealEngine" TargetMode="External"/><Relationship Id="rId2" Type="http://schemas.openxmlformats.org/officeDocument/2006/relationships/hyperlink" Target="https://github.com/electronicart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onoGame/MonoGame" TargetMode="External"/><Relationship Id="rId4" Type="http://schemas.openxmlformats.org/officeDocument/2006/relationships/hyperlink" Target="https://github.com/CRYTEK/CRYENGINE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3680" y="787082"/>
            <a:ext cx="6186170" cy="2494597"/>
          </a:xfrm>
        </p:spPr>
        <p:txBody>
          <a:bodyPr>
            <a:normAutofit/>
          </a:bodyPr>
          <a:lstStyle/>
          <a:p>
            <a:r>
              <a:rPr lang="nl-NL" b="1" dirty="0" err="1"/>
              <a:t>Gameprogramming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38964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B2E5D-A780-1741-8DCC-A7242A56C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Raycasts</a:t>
            </a:r>
            <a:endParaRPr lang="nl-NL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4414890-7249-9443-9102-DD863B9598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864" y="1379855"/>
            <a:ext cx="9116492" cy="4351338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1F760D6-824E-B346-8831-5163CF01D768}"/>
              </a:ext>
            </a:extLst>
          </p:cNvPr>
          <p:cNvSpPr/>
          <p:nvPr/>
        </p:nvSpPr>
        <p:spPr>
          <a:xfrm>
            <a:off x="708660" y="1954530"/>
            <a:ext cx="2240280" cy="308610"/>
          </a:xfrm>
          <a:prstGeom prst="rect">
            <a:avLst/>
          </a:prstGeom>
          <a:solidFill>
            <a:srgbClr val="FF0000">
              <a:alpha val="16078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02EE90-67D6-FA48-AE30-AA695019FC57}"/>
              </a:ext>
            </a:extLst>
          </p:cNvPr>
          <p:cNvSpPr/>
          <p:nvPr/>
        </p:nvSpPr>
        <p:spPr>
          <a:xfrm>
            <a:off x="708660" y="2891790"/>
            <a:ext cx="4869180" cy="548640"/>
          </a:xfrm>
          <a:prstGeom prst="rect">
            <a:avLst/>
          </a:prstGeom>
          <a:solidFill>
            <a:srgbClr val="FEFF00">
              <a:alpha val="1882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72811A-015C-6D40-9BC2-EADB81AB5E5A}"/>
              </a:ext>
            </a:extLst>
          </p:cNvPr>
          <p:cNvSpPr/>
          <p:nvPr/>
        </p:nvSpPr>
        <p:spPr>
          <a:xfrm>
            <a:off x="4251960" y="2891790"/>
            <a:ext cx="1211580" cy="251460"/>
          </a:xfrm>
          <a:prstGeom prst="rect">
            <a:avLst/>
          </a:prstGeom>
          <a:solidFill>
            <a:srgbClr val="FF625E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A2F4F6-58FB-B94C-811B-B9634D6273AB}"/>
              </a:ext>
            </a:extLst>
          </p:cNvPr>
          <p:cNvSpPr txBox="1"/>
          <p:nvPr/>
        </p:nvSpPr>
        <p:spPr>
          <a:xfrm>
            <a:off x="8734006" y="1407111"/>
            <a:ext cx="3326130" cy="830997"/>
          </a:xfrm>
          <a:prstGeom prst="rect">
            <a:avLst/>
          </a:prstGeom>
          <a:solidFill>
            <a:srgbClr val="FF0000">
              <a:alpha val="23137"/>
            </a:srgbClr>
          </a:solidFill>
        </p:spPr>
        <p:txBody>
          <a:bodyPr wrap="square" rtlCol="0">
            <a:spAutoFit/>
          </a:bodyPr>
          <a:lstStyle/>
          <a:p>
            <a:r>
              <a:rPr lang="nl-NL" sz="2400" dirty="0"/>
              <a:t>De volledige output van de </a:t>
            </a:r>
            <a:r>
              <a:rPr lang="nl-NL" sz="2400" dirty="0" err="1"/>
              <a:t>collision</a:t>
            </a:r>
            <a:r>
              <a:rPr lang="nl-NL" sz="2400" dirty="0"/>
              <a:t> van de Ray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A8E951-0BEB-F84F-B6B3-F41232FFFDA4}"/>
              </a:ext>
            </a:extLst>
          </p:cNvPr>
          <p:cNvSpPr/>
          <p:nvPr/>
        </p:nvSpPr>
        <p:spPr>
          <a:xfrm>
            <a:off x="708660" y="2263140"/>
            <a:ext cx="8389620" cy="354330"/>
          </a:xfrm>
          <a:prstGeom prst="rect">
            <a:avLst/>
          </a:prstGeom>
          <a:solidFill>
            <a:srgbClr val="4472C4">
              <a:alpha val="1607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303356-378D-6A41-8D34-6859B313D0ED}"/>
              </a:ext>
            </a:extLst>
          </p:cNvPr>
          <p:cNvSpPr txBox="1"/>
          <p:nvPr/>
        </p:nvSpPr>
        <p:spPr>
          <a:xfrm>
            <a:off x="9248356" y="2263140"/>
            <a:ext cx="2943644" cy="830997"/>
          </a:xfrm>
          <a:prstGeom prst="rect">
            <a:avLst/>
          </a:prstGeom>
          <a:solidFill>
            <a:srgbClr val="4472C4">
              <a:alpha val="32941"/>
            </a:srgbClr>
          </a:solidFill>
        </p:spPr>
        <p:txBody>
          <a:bodyPr wrap="square" rtlCol="0">
            <a:spAutoFit/>
          </a:bodyPr>
          <a:lstStyle/>
          <a:p>
            <a:r>
              <a:rPr lang="nl-NL" sz="2400" dirty="0"/>
              <a:t>De beginpositie en richting van de Ray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57454F-4A51-4B43-AC5D-E360AE7A68AD}"/>
              </a:ext>
            </a:extLst>
          </p:cNvPr>
          <p:cNvSpPr txBox="1"/>
          <p:nvPr/>
        </p:nvSpPr>
        <p:spPr>
          <a:xfrm>
            <a:off x="8734006" y="3143250"/>
            <a:ext cx="3326130" cy="830997"/>
          </a:xfrm>
          <a:prstGeom prst="rect">
            <a:avLst/>
          </a:prstGeom>
          <a:solidFill>
            <a:srgbClr val="FFF500">
              <a:alpha val="27843"/>
            </a:srgbClr>
          </a:solidFill>
        </p:spPr>
        <p:txBody>
          <a:bodyPr wrap="square" rtlCol="0">
            <a:spAutoFit/>
          </a:bodyPr>
          <a:lstStyle/>
          <a:p>
            <a:r>
              <a:rPr lang="nl-NL" sz="2400" dirty="0" err="1"/>
              <a:t>If</a:t>
            </a:r>
            <a:r>
              <a:rPr lang="nl-NL" sz="2400" dirty="0"/>
              <a:t> statement die kijkt of de </a:t>
            </a:r>
            <a:r>
              <a:rPr lang="nl-NL" sz="2400" dirty="0" err="1"/>
              <a:t>ray</a:t>
            </a:r>
            <a:r>
              <a:rPr lang="nl-NL" sz="2400" dirty="0"/>
              <a:t> iets raakt</a:t>
            </a:r>
          </a:p>
        </p:txBody>
      </p:sp>
    </p:spTree>
    <p:extLst>
      <p:ext uri="{BB962C8B-B14F-4D97-AF65-F5344CB8AC3E}">
        <p14:creationId xmlns:p14="http://schemas.microsoft.com/office/powerpoint/2010/main" val="4290288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  <p:bldP spid="12" grpId="0" animBg="1"/>
      <p:bldP spid="13" grpId="0" animBg="1"/>
      <p:bldP spid="14" grpId="0" animBg="1"/>
      <p:bldP spid="15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6C0FE-B37C-C24C-8BC8-0D5E25987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Raycasts</a:t>
            </a:r>
            <a:r>
              <a:rPr lang="nl-NL" dirty="0"/>
              <a:t>				Instructie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C8B1B-14CD-2646-AB88-79F41FC9A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Raycasts</a:t>
            </a:r>
            <a:r>
              <a:rPr lang="nl-NL" dirty="0"/>
              <a:t> vanuit </a:t>
            </a:r>
            <a:r>
              <a:rPr lang="nl-NL"/>
              <a:t>de object</a:t>
            </a:r>
            <a:endParaRPr lang="nl-NL" dirty="0"/>
          </a:p>
          <a:p>
            <a:r>
              <a:rPr lang="nl-NL" dirty="0" err="1"/>
              <a:t>Raycasts</a:t>
            </a:r>
            <a:r>
              <a:rPr lang="nl-NL" dirty="0"/>
              <a:t> vanuit 2D ‘Speler’</a:t>
            </a:r>
          </a:p>
          <a:p>
            <a:r>
              <a:rPr lang="nl-NL" dirty="0" err="1"/>
              <a:t>Raycast</a:t>
            </a:r>
            <a:r>
              <a:rPr lang="nl-NL" dirty="0"/>
              <a:t> vanuit camera</a:t>
            </a:r>
          </a:p>
        </p:txBody>
      </p:sp>
    </p:spTree>
    <p:extLst>
      <p:ext uri="{BB962C8B-B14F-4D97-AF65-F5344CB8AC3E}">
        <p14:creationId xmlns:p14="http://schemas.microsoft.com/office/powerpoint/2010/main" val="1383548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AF77F4-6101-654B-A562-53BD58965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Ga nu verder met </a:t>
            </a:r>
            <a:r>
              <a:rPr lang="nl-NL" dirty="0" err="1"/>
              <a:t>Waypoints</a:t>
            </a:r>
            <a:endParaRPr lang="nl-NL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1F8E846-51EB-DD4B-AC2A-A9DC35A0FB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61218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D579F-7E91-A74C-9069-53CC84AC1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Wie ben ik?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56E8B-3170-234E-86BB-D29A1DA93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Talen</a:t>
            </a:r>
          </a:p>
          <a:p>
            <a:pPr marL="0" indent="0">
              <a:buNone/>
            </a:pPr>
            <a:r>
              <a:rPr lang="nl-NL" dirty="0" err="1"/>
              <a:t>Frameworks</a:t>
            </a:r>
            <a:endParaRPr lang="nl-NL" dirty="0"/>
          </a:p>
          <a:p>
            <a:pPr marL="0" indent="0">
              <a:buNone/>
            </a:pPr>
            <a:r>
              <a:rPr lang="nl-NL" dirty="0" err="1"/>
              <a:t>Hobbies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428412-75FB-4E47-A679-9CA3A5BDA4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81" t="17731" r="12465" b="5651"/>
          <a:stretch/>
        </p:blipFill>
        <p:spPr>
          <a:xfrm>
            <a:off x="3892706" y="1217092"/>
            <a:ext cx="8299294" cy="457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70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69C05-F992-1743-B76F-D6FD414AC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Planning blok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9F45E9C-F284-A847-8B75-7E021C2613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3967765"/>
              </p:ext>
            </p:extLst>
          </p:nvPr>
        </p:nvGraphicFramePr>
        <p:xfrm>
          <a:off x="2152650" y="1690688"/>
          <a:ext cx="78867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48452759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26052469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447603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NL" sz="2400" dirty="0"/>
                        <a:t>Richard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2400" dirty="0" err="1"/>
                        <a:t>Silvan</a:t>
                      </a:r>
                      <a:endParaRPr lang="nl-N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2400" dirty="0"/>
                        <a:t>Jesse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378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2400" dirty="0" err="1"/>
                        <a:t>Waypoints</a:t>
                      </a:r>
                      <a:endParaRPr lang="nl-N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400" dirty="0"/>
                        <a:t>Git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400" dirty="0"/>
                        <a:t>UML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137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2400" dirty="0"/>
                        <a:t>Torens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400" dirty="0" err="1"/>
                        <a:t>Raycasts</a:t>
                      </a:r>
                      <a:endParaRPr lang="nl-N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357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2400" dirty="0"/>
                        <a:t>Muis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400" dirty="0" err="1"/>
                        <a:t>Player</a:t>
                      </a:r>
                      <a:r>
                        <a:rPr lang="nl-NL" sz="2400" dirty="0"/>
                        <a:t>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851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2400" dirty="0"/>
                        <a:t>2D Arrays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400" dirty="0" err="1"/>
                        <a:t>Coroutines</a:t>
                      </a:r>
                      <a:endParaRPr lang="nl-N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061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2400" dirty="0"/>
                        <a:t>Databases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0914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3859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1AA00-144D-5346-830F-773E18FC39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Git en </a:t>
            </a:r>
            <a:r>
              <a:rPr lang="nl-NL" dirty="0" err="1"/>
              <a:t>Unity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94059-1C6B-9148-A400-7B75A0A767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52650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A353-AA82-B54E-9DC2-DBD692633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Git en de industrie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CAB9D-B80F-BC42-BCA0-3318A86D4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>
                <a:hlinkClick r:id="rId2"/>
              </a:rPr>
              <a:t>https://github.com/electronicarts</a:t>
            </a:r>
            <a:endParaRPr lang="nl-NL" dirty="0"/>
          </a:p>
          <a:p>
            <a:r>
              <a:rPr lang="nl-NL" dirty="0">
                <a:hlinkClick r:id="rId3"/>
              </a:rPr>
              <a:t>https://github.com/EpicGames/UnrealEngine</a:t>
            </a:r>
            <a:endParaRPr lang="nl-NL" dirty="0"/>
          </a:p>
          <a:p>
            <a:r>
              <a:rPr lang="nl-NL" dirty="0">
                <a:hlinkClick r:id="rId4"/>
              </a:rPr>
              <a:t>https://github.com/CRYTEK/CRYENGINE</a:t>
            </a:r>
            <a:endParaRPr lang="nl-NL" dirty="0"/>
          </a:p>
          <a:p>
            <a:r>
              <a:rPr lang="nl-NL" dirty="0">
                <a:hlinkClick r:id="rId5"/>
              </a:rPr>
              <a:t>https://github.com/MonoGame/MonoGame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65270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9435E-4B38-3545-A74F-D463F5AE4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Git en </a:t>
            </a:r>
            <a:r>
              <a:rPr lang="nl-NL" dirty="0" err="1"/>
              <a:t>Unity</a:t>
            </a:r>
            <a:endParaRPr lang="nl-NL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381836-B1EA-0F41-B1D4-8493F68FE5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1690688"/>
            <a:ext cx="10058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274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4F78A-34F6-7046-AD38-8E50E9BE2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Git en </a:t>
            </a:r>
            <a:r>
              <a:rPr lang="nl-NL" dirty="0" err="1"/>
              <a:t>Unity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0B150-F780-A441-BA19-F57D56BAD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Problemen</a:t>
            </a:r>
          </a:p>
          <a:p>
            <a:r>
              <a:rPr lang="nl-NL" dirty="0"/>
              <a:t>Oplossingen</a:t>
            </a:r>
          </a:p>
          <a:p>
            <a:endParaRPr lang="nl-NL" dirty="0"/>
          </a:p>
          <a:p>
            <a:endParaRPr lang="nl-NL" dirty="0"/>
          </a:p>
          <a:p>
            <a:r>
              <a:rPr lang="nl-NL" dirty="0" err="1"/>
              <a:t>Gitignore</a:t>
            </a:r>
            <a:endParaRPr lang="nl-NL" dirty="0"/>
          </a:p>
          <a:p>
            <a:r>
              <a:rPr lang="nl-NL" dirty="0" err="1"/>
              <a:t>Merging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56137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ACA20-F605-D447-8E02-76EA3FA85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5E1118-1E06-B84A-B7E0-264A1630A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2137"/>
            <a:ext cx="3185905" cy="28458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CE4527-7D52-474A-B4BC-9E707ACFC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905" y="1363897"/>
            <a:ext cx="2892490" cy="28924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3AAB7B7-1F5D-5B47-8279-293B72772947}"/>
              </a:ext>
            </a:extLst>
          </p:cNvPr>
          <p:cNvSpPr/>
          <p:nvPr/>
        </p:nvSpPr>
        <p:spPr>
          <a:xfrm>
            <a:off x="6916595" y="1552137"/>
            <a:ext cx="2519265" cy="2516010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isometricTopUp"/>
            <a:lightRig rig="threePt" dir="t">
              <a:rot lat="0" lon="0" rev="0"/>
            </a:lightRig>
          </a:scene3d>
          <a:sp3d>
            <a:bevelB w="139700" h="139700" prst="divot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5FEA87C-8C3B-FB49-B554-11EAF41538E7}"/>
              </a:ext>
            </a:extLst>
          </p:cNvPr>
          <p:cNvCxnSpPr/>
          <p:nvPr/>
        </p:nvCxnSpPr>
        <p:spPr>
          <a:xfrm>
            <a:off x="11075437" y="1690688"/>
            <a:ext cx="0" cy="2461434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7189D9F-21E8-1643-8A31-D2BFC62233CC}"/>
              </a:ext>
            </a:extLst>
          </p:cNvPr>
          <p:cNvSpPr txBox="1"/>
          <p:nvPr/>
        </p:nvSpPr>
        <p:spPr>
          <a:xfrm>
            <a:off x="0" y="4450702"/>
            <a:ext cx="2825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/>
              <a:t>Cube</a:t>
            </a:r>
            <a:endParaRPr lang="nl-N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30C8CA-5CBF-144F-A820-55E950B2B1AC}"/>
              </a:ext>
            </a:extLst>
          </p:cNvPr>
          <p:cNvSpPr txBox="1"/>
          <p:nvPr/>
        </p:nvSpPr>
        <p:spPr>
          <a:xfrm>
            <a:off x="3185905" y="4444627"/>
            <a:ext cx="2825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/>
              <a:t>Sphere</a:t>
            </a:r>
            <a:endParaRPr lang="nl-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08CAA8-EFC1-4441-8971-0A96E81C1A89}"/>
              </a:ext>
            </a:extLst>
          </p:cNvPr>
          <p:cNvSpPr txBox="1"/>
          <p:nvPr/>
        </p:nvSpPr>
        <p:spPr>
          <a:xfrm>
            <a:off x="6763666" y="4381495"/>
            <a:ext cx="28251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 err="1"/>
              <a:t>Plane</a:t>
            </a:r>
            <a:r>
              <a:rPr lang="nl-NL" sz="2400" dirty="0"/>
              <a:t> / Quad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563357-2860-4540-A071-8B155BAAB1DC}"/>
              </a:ext>
            </a:extLst>
          </p:cNvPr>
          <p:cNvSpPr txBox="1"/>
          <p:nvPr/>
        </p:nvSpPr>
        <p:spPr>
          <a:xfrm>
            <a:off x="10051915" y="4397974"/>
            <a:ext cx="2047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/>
              <a:t>Ray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1710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1AA00-144D-5346-830F-773E18FC39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Raycasts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894059-1C6B-9148-A400-7B75A0A767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13491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ty Template" id="{8A8BC6EF-5BBC-774C-A3E1-473684AAAD8C}" vid="{C8B8D3D4-F0DC-1C46-B1F9-38278836694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4204</TotalTime>
  <Words>152</Words>
  <Application>Microsoft Macintosh PowerPoint</Application>
  <PresentationFormat>Widescreen</PresentationFormat>
  <Paragraphs>52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Gameprogramming</vt:lpstr>
      <vt:lpstr>Wie ben ik?</vt:lpstr>
      <vt:lpstr>Planning blok</vt:lpstr>
      <vt:lpstr>Git en Unity</vt:lpstr>
      <vt:lpstr>Git en de industrie</vt:lpstr>
      <vt:lpstr>Git en Unity</vt:lpstr>
      <vt:lpstr>Git en Unity</vt:lpstr>
      <vt:lpstr>PowerPoint Presentation</vt:lpstr>
      <vt:lpstr>Raycasts</vt:lpstr>
      <vt:lpstr>Raycasts</vt:lpstr>
      <vt:lpstr>Raycasts    Instructie</vt:lpstr>
      <vt:lpstr>Ga nu verder met Waypoints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DVT Development Tools</dc:title>
  <dc:creator>Silvan Herrema</dc:creator>
  <cp:lastModifiedBy>Silvan Herrema</cp:lastModifiedBy>
  <cp:revision>17</cp:revision>
  <dcterms:created xsi:type="dcterms:W3CDTF">2019-08-26T11:21:01Z</dcterms:created>
  <dcterms:modified xsi:type="dcterms:W3CDTF">2019-09-10T09:25:23Z</dcterms:modified>
</cp:coreProperties>
</file>

<file path=docProps/thumbnail.jpeg>
</file>